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0"/>
  </p:notesMasterIdLst>
  <p:handoutMasterIdLst>
    <p:handoutMasterId r:id="rId11"/>
  </p:handoutMasterIdLst>
  <p:sldIdLst>
    <p:sldId id="257" r:id="rId2"/>
    <p:sldId id="258" r:id="rId3"/>
    <p:sldId id="259" r:id="rId4"/>
    <p:sldId id="264" r:id="rId5"/>
    <p:sldId id="260" r:id="rId6"/>
    <p:sldId id="261" r:id="rId7"/>
    <p:sldId id="263" r:id="rId8"/>
    <p:sldId id="262" r:id="rId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2641A86-FBF4-4831-9FF4-7B487F3492D7}" type="datetime1">
              <a:rPr lang="fr-FR" smtClean="0"/>
              <a:t>17/12/2024</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713F8BB-B1B5-4D35-A08C-A275931309FC}" type="datetime1">
              <a:rPr lang="fr-FR" smtClean="0"/>
              <a:t>17/12/2024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 dirty="0"/>
              <a:t>Modifiez le style du titre</a:t>
            </a:r>
            <a:endParaRPr lang="en-US"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a:t>Modifiez le style des sous-titres du masque</a:t>
            </a:r>
            <a:endParaRPr lang="en-US"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ABA18A1-B72F-49DD-8A51-DC4A9B10C77C}" type="datetime1">
              <a:rPr lang="fr-FR" smtClean="0"/>
              <a:t>17/12/2024</a:t>
            </a:fld>
            <a:endParaRPr lang="en-US"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7A74DDF-14B3-4359-B246-DC1DC867FD8F}" type="datetime1">
              <a:rPr lang="fr-FR" smtClean="0"/>
              <a:t>17/12/2024</a:t>
            </a:fld>
            <a:endParaRPr lang="en-US" dirty="0"/>
          </a:p>
        </p:txBody>
      </p:sp>
      <p:sp>
        <p:nvSpPr>
          <p:cNvPr id="8" name="Espace réservé du pied de page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Espace réservé du numéro de diapositiv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838200" y="412302"/>
            <a:ext cx="7734300" cy="5759898"/>
          </a:xfrm>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2DB94D9-FA33-4622-B5B0-3A212B55AFC9}" type="datetime1">
              <a:rPr lang="fr-FR" smtClean="0"/>
              <a:t>17/12/2024</a:t>
            </a:fld>
            <a:endParaRPr lang="en-US" dirty="0"/>
          </a:p>
        </p:txBody>
      </p:sp>
      <p:sp>
        <p:nvSpPr>
          <p:cNvPr id="8" name="Espace réservé du pied de page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Espace réservé du numéro de diapositiv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5162FBC-E467-46B8-ABE1-98D95CFF2BA6}" type="datetime1">
              <a:rPr lang="fr-FR" smtClean="0"/>
              <a:t>17/12/2024</a:t>
            </a:fld>
            <a:endParaRPr lang="en-US"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 dirty="0"/>
              <a:t>Modifiez le style du titre</a:t>
            </a:r>
            <a:endParaRPr lang="en-US"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E7F64E0A-ACF3-44BD-A54D-C44EDE2996DF}" type="datetime1">
              <a:rPr lang="fr-FR" smtClean="0"/>
              <a:t>17/12/2024</a:t>
            </a:fld>
            <a:endParaRPr lang="en-US"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1097280" y="286603"/>
            <a:ext cx="10058400" cy="1450757"/>
          </a:xfrm>
        </p:spPr>
        <p:txBody>
          <a:bodyPr rtlCol="0"/>
          <a:lstStyle>
            <a:lvl1pPr>
              <a:defRPr/>
            </a:lvl1pPr>
          </a:lstStyle>
          <a:p>
            <a:pPr rtl="0"/>
            <a:r>
              <a:rPr lang="fr" dirty="0"/>
              <a:t>Modifiez le style du titre du masque</a:t>
            </a:r>
            <a:endParaRPr lang="en-US"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F810B38C-D4F5-42C2-967A-0B7FC97B2621}" type="datetime1">
              <a:rPr lang="fr-FR" smtClean="0"/>
              <a:t>17/12/2024</a:t>
            </a:fld>
            <a:endParaRPr lang="en-US"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a:t>Modifiez le style du titre</a:t>
            </a:r>
            <a:endParaRPr lang="en-US" dirty="0"/>
          </a:p>
        </p:txBody>
      </p:sp>
      <p:sp>
        <p:nvSpPr>
          <p:cNvPr id="3" name="Espace réservé du texte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dirty="0"/>
              <a:t>Modifiez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76C9646D-2F82-4FD6-98A1-C2A4C26D0529}" type="datetime1">
              <a:rPr lang="fr-FR" smtClean="0"/>
              <a:t>17/12/2024</a:t>
            </a:fld>
            <a:endParaRPr lang="en-US"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rtlCol="0"/>
          <a:lstStyle>
            <a:lvl1pPr>
              <a:defRPr/>
            </a:lvl1pPr>
          </a:lstStyle>
          <a:p>
            <a:pPr rtl="0"/>
            <a:r>
              <a:rPr lang="fr" dirty="0"/>
              <a:t>Cliquez pour modifier le style du titre du masque</a:t>
            </a:r>
            <a:endParaRPr lang="en-US"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63595C77-250B-4737-9E4A-69E5939CBC16}" type="datetime1">
              <a:rPr lang="fr-FR" smtClean="0"/>
              <a:t>17/12/2024</a:t>
            </a:fld>
            <a:endParaRPr lang="en-US"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8C7E81F3-FFCD-4236-B158-26C78CAC6E11}" type="datetime1">
              <a:rPr lang="fr-FR" smtClean="0"/>
              <a:t>17/12/2024</a:t>
            </a:fld>
            <a:endParaRPr lang="en-US"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a:t>Modifiez le style du titre</a:t>
            </a:r>
            <a:endParaRPr lang="en-US"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 dirty="0"/>
              <a:t>Modifiez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0A97361A-7C50-452A-9761-2F2CCDC29838}" type="datetime1">
              <a:rPr lang="fr-FR" smtClean="0"/>
              <a:t>17/12/2024</a:t>
            </a:fld>
            <a:endParaRPr lang="en-US"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Espace réservé a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en-US"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a:t>Modifiez le style du titre</a:t>
            </a:r>
            <a:endParaRPr lang="en-US"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7E208F8F-9785-4D7E-B2D7-6FB9149CAF24}" type="datetime1">
              <a:rPr lang="fr-FR" smtClean="0"/>
              <a:t>17/12/2024</a:t>
            </a:fld>
            <a:endParaRPr lang="en-US"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3CD2423-DC0C-47A2-8916-10643EB35EC9}" type="datetime1">
              <a:rPr lang="fr-FR" smtClean="0"/>
              <a:t>17/12/2024</a:t>
            </a:fld>
            <a:endParaRPr lang="en-US"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r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fr" sz="8000" dirty="0"/>
              <a:t>ECF 1 Project</a:t>
            </a:r>
          </a:p>
        </p:txBody>
      </p:sp>
      <p:sp>
        <p:nvSpPr>
          <p:cNvPr id="3" name="Sous-titr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fr" sz="2400" dirty="0">
                <a:solidFill>
                  <a:schemeClr val="tx1">
                    <a:lumMod val="85000"/>
                    <a:lumOff val="15000"/>
                  </a:schemeClr>
                </a:solidFill>
              </a:rPr>
              <a:t>LAMARTI Tarek</a:t>
            </a:r>
          </a:p>
        </p:txBody>
      </p:sp>
      <p:pic>
        <p:nvPicPr>
          <p:cNvPr id="5" name="Image 4" descr="Image contenant un bâtiment, un siège, un banc, un côté&#10;&#10;Description générée automatiquemen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Connecteur droit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2EA78-AEB3-469B-9025-3B17201A457B}"/>
              </a:ext>
            </a:extLst>
          </p:cNvPr>
          <p:cNvSpPr>
            <a:spLocks noGrp="1"/>
          </p:cNvSpPr>
          <p:nvPr>
            <p:ph type="title"/>
          </p:nvPr>
        </p:nvSpPr>
        <p:spPr>
          <a:xfrm>
            <a:off x="1097280" y="286603"/>
            <a:ext cx="10058400" cy="1450757"/>
          </a:xfrm>
        </p:spPr>
        <p:txBody>
          <a:bodyPr rtlCol="0" anchor="t">
            <a:normAutofit fontScale="90000"/>
          </a:bodyPr>
          <a:lstStyle/>
          <a:p>
            <a:pPr lvl="0" algn="ctr" rtl="0"/>
            <a:r>
              <a:rPr lang="fr" sz="2000" i="1" dirty="0"/>
              <a:t>Pour la création de ce site, je me suis servi de React, MongoDB, Express ainsi que Node.js, j’ai tout d’abord créé la strucuture, et j’ai fait le choix de faire des components header et footer que j’ai donc créé en premier. Pour la page Home, j’ai commencé par la structure du formulaire, pour aussi réfléchir au format de la BDD.</a:t>
            </a:r>
            <a:br>
              <a:rPr lang="fr" sz="2000" i="1" dirty="0"/>
            </a:br>
            <a:r>
              <a:rPr lang="fr" sz="2000" i="1" dirty="0"/>
              <a:t>Je pensais avoir pris assez de temps à réfléchir au besoin pour le site mais c’est en passant les étapes que je découvrais mes inattentions, j’ai aussi réalisé un figma pour un visuel.</a:t>
            </a:r>
          </a:p>
        </p:txBody>
      </p:sp>
      <p:pic>
        <p:nvPicPr>
          <p:cNvPr id="5" name="Espace réservé du contenu 4">
            <a:extLst>
              <a:ext uri="{FF2B5EF4-FFF2-40B4-BE49-F238E27FC236}">
                <a16:creationId xmlns:a16="http://schemas.microsoft.com/office/drawing/2014/main" id="{F2B3D08E-A50E-C8EA-DB0E-899D323E9CEF}"/>
              </a:ext>
            </a:extLst>
          </p:cNvPr>
          <p:cNvPicPr>
            <a:picLocks noGrp="1" noChangeAspect="1"/>
          </p:cNvPicPr>
          <p:nvPr>
            <p:ph sz="half" idx="2"/>
          </p:nvPr>
        </p:nvPicPr>
        <p:blipFill>
          <a:blip r:embed="rId2"/>
          <a:stretch>
            <a:fillRect/>
          </a:stretch>
        </p:blipFill>
        <p:spPr>
          <a:xfrm>
            <a:off x="1096963" y="2985110"/>
            <a:ext cx="4640262" cy="1270431"/>
          </a:xfrm>
        </p:spPr>
      </p:pic>
      <p:pic>
        <p:nvPicPr>
          <p:cNvPr id="7" name="Espace réservé du contenu 6">
            <a:extLst>
              <a:ext uri="{FF2B5EF4-FFF2-40B4-BE49-F238E27FC236}">
                <a16:creationId xmlns:a16="http://schemas.microsoft.com/office/drawing/2014/main" id="{67ED56DC-8121-89DA-2094-1BABA64CA9D1}"/>
              </a:ext>
            </a:extLst>
          </p:cNvPr>
          <p:cNvPicPr>
            <a:picLocks noGrp="1" noChangeAspect="1"/>
          </p:cNvPicPr>
          <p:nvPr>
            <p:ph sz="quarter" idx="4"/>
          </p:nvPr>
        </p:nvPicPr>
        <p:blipFill>
          <a:blip r:embed="rId3"/>
          <a:stretch>
            <a:fillRect/>
          </a:stretch>
        </p:blipFill>
        <p:spPr>
          <a:xfrm>
            <a:off x="1096963" y="5289743"/>
            <a:ext cx="4638675" cy="743076"/>
          </a:xfrm>
        </p:spPr>
      </p:pic>
      <p:sp>
        <p:nvSpPr>
          <p:cNvPr id="60" name="Date Placeholder 6">
            <a:extLst>
              <a:ext uri="{FF2B5EF4-FFF2-40B4-BE49-F238E27FC236}">
                <a16:creationId xmlns:a16="http://schemas.microsoft.com/office/drawing/2014/main" id="{1E9D453D-2DA5-FB58-A5C4-DDED989E6414}"/>
              </a:ext>
            </a:extLst>
          </p:cNvPr>
          <p:cNvSpPr>
            <a:spLocks noGrp="1"/>
          </p:cNvSpPr>
          <p:nvPr>
            <p:ph type="dt" sz="half" idx="10"/>
          </p:nvPr>
        </p:nvSpPr>
        <p:spPr>
          <a:xfrm>
            <a:off x="8218426" y="6446838"/>
            <a:ext cx="2584850" cy="365125"/>
          </a:xfrm>
        </p:spPr>
        <p:txBody>
          <a:bodyPr/>
          <a:lstStyle/>
          <a:p>
            <a:pPr rtl="0">
              <a:spcAft>
                <a:spcPts val="600"/>
              </a:spcAft>
            </a:pPr>
            <a:fld id="{76C9646D-2F82-4FD6-98A1-C2A4C26D0529}" type="datetime1">
              <a:rPr lang="fr-FR" smtClean="0"/>
              <a:pPr rtl="0">
                <a:spcAft>
                  <a:spcPts val="600"/>
                </a:spcAft>
              </a:pPr>
              <a:t>17/12/2024</a:t>
            </a:fld>
            <a:endParaRPr lang="en-US"/>
          </a:p>
        </p:txBody>
      </p:sp>
      <p:pic>
        <p:nvPicPr>
          <p:cNvPr id="20" name="Image 19">
            <a:extLst>
              <a:ext uri="{FF2B5EF4-FFF2-40B4-BE49-F238E27FC236}">
                <a16:creationId xmlns:a16="http://schemas.microsoft.com/office/drawing/2014/main" id="{867D389E-A75F-C255-142B-D4D966E3D58E}"/>
              </a:ext>
            </a:extLst>
          </p:cNvPr>
          <p:cNvPicPr>
            <a:picLocks noChangeAspect="1"/>
          </p:cNvPicPr>
          <p:nvPr/>
        </p:nvPicPr>
        <p:blipFill>
          <a:blip r:embed="rId4"/>
          <a:stretch>
            <a:fillRect/>
          </a:stretch>
        </p:blipFill>
        <p:spPr>
          <a:xfrm>
            <a:off x="7046108" y="4072636"/>
            <a:ext cx="3757167" cy="2058532"/>
          </a:xfrm>
          <a:prstGeom prst="rect">
            <a:avLst/>
          </a:prstGeom>
        </p:spPr>
      </p:pic>
      <p:pic>
        <p:nvPicPr>
          <p:cNvPr id="22" name="Image 21">
            <a:extLst>
              <a:ext uri="{FF2B5EF4-FFF2-40B4-BE49-F238E27FC236}">
                <a16:creationId xmlns:a16="http://schemas.microsoft.com/office/drawing/2014/main" id="{FAD9BA8C-39F0-765B-F1F7-9054CCD4742F}"/>
              </a:ext>
            </a:extLst>
          </p:cNvPr>
          <p:cNvPicPr>
            <a:picLocks noChangeAspect="1"/>
          </p:cNvPicPr>
          <p:nvPr/>
        </p:nvPicPr>
        <p:blipFill>
          <a:blip r:embed="rId5"/>
          <a:stretch>
            <a:fillRect/>
          </a:stretch>
        </p:blipFill>
        <p:spPr>
          <a:xfrm>
            <a:off x="7044076" y="2216853"/>
            <a:ext cx="3759200" cy="1855782"/>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A7A13-21B0-3AEB-A4C4-8C3DD578D66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E3A3105-AA13-C4CA-D4EB-5FFE593477F3}"/>
              </a:ext>
            </a:extLst>
          </p:cNvPr>
          <p:cNvSpPr>
            <a:spLocks noGrp="1"/>
          </p:cNvSpPr>
          <p:nvPr>
            <p:ph type="title"/>
          </p:nvPr>
        </p:nvSpPr>
        <p:spPr>
          <a:xfrm>
            <a:off x="1097280" y="286603"/>
            <a:ext cx="10058400" cy="1450757"/>
          </a:xfrm>
        </p:spPr>
        <p:txBody>
          <a:bodyPr rtlCol="0" anchor="t">
            <a:noAutofit/>
          </a:bodyPr>
          <a:lstStyle/>
          <a:p>
            <a:pPr lvl="0" algn="ctr" rtl="0"/>
            <a:r>
              <a:rPr lang="fr" sz="2000" i="1" dirty="0"/>
              <a:t>Et donc après via Thunder Client j’ai créé mes premières recettes pour travailler la strucuture d’affichage et ainsi visualiser mes premiers résultats. Tout fonctionnait a merveille jusqu</a:t>
            </a:r>
            <a:r>
              <a:rPr lang="fr-FR" sz="2000" i="1" dirty="0"/>
              <a:t>’à</a:t>
            </a:r>
            <a:r>
              <a:rPr lang="fr" sz="2000" i="1" dirty="0"/>
              <a:t> que je doivent créer des recettes via le formulaire, à ce moment j’ai du recréer mon dossier image et restructurer mes algorithmes pour tout lier au backend.</a:t>
            </a:r>
          </a:p>
        </p:txBody>
      </p:sp>
      <p:sp>
        <p:nvSpPr>
          <p:cNvPr id="60" name="Date Placeholder 6">
            <a:extLst>
              <a:ext uri="{FF2B5EF4-FFF2-40B4-BE49-F238E27FC236}">
                <a16:creationId xmlns:a16="http://schemas.microsoft.com/office/drawing/2014/main" id="{CB67B52C-CC85-085E-0F61-9A92AE32D56E}"/>
              </a:ext>
            </a:extLst>
          </p:cNvPr>
          <p:cNvSpPr>
            <a:spLocks noGrp="1"/>
          </p:cNvSpPr>
          <p:nvPr>
            <p:ph type="dt" sz="half" idx="10"/>
          </p:nvPr>
        </p:nvSpPr>
        <p:spPr>
          <a:xfrm>
            <a:off x="8218426" y="6446838"/>
            <a:ext cx="2584850" cy="365125"/>
          </a:xfrm>
        </p:spPr>
        <p:txBody>
          <a:bodyPr/>
          <a:lstStyle/>
          <a:p>
            <a:pPr rtl="0">
              <a:spcAft>
                <a:spcPts val="600"/>
              </a:spcAft>
            </a:pPr>
            <a:fld id="{76C9646D-2F82-4FD6-98A1-C2A4C26D0529}" type="datetime1">
              <a:rPr lang="fr-FR" smtClean="0"/>
              <a:pPr rtl="0">
                <a:spcAft>
                  <a:spcPts val="600"/>
                </a:spcAft>
              </a:pPr>
              <a:t>17/12/2024</a:t>
            </a:fld>
            <a:endParaRPr lang="en-US"/>
          </a:p>
        </p:txBody>
      </p:sp>
      <p:pic>
        <p:nvPicPr>
          <p:cNvPr id="18" name="Image 17">
            <a:extLst>
              <a:ext uri="{FF2B5EF4-FFF2-40B4-BE49-F238E27FC236}">
                <a16:creationId xmlns:a16="http://schemas.microsoft.com/office/drawing/2014/main" id="{01B35E39-421A-AE7A-C1D7-A3AE174E5CE1}"/>
              </a:ext>
            </a:extLst>
          </p:cNvPr>
          <p:cNvPicPr>
            <a:picLocks noChangeAspect="1"/>
          </p:cNvPicPr>
          <p:nvPr/>
        </p:nvPicPr>
        <p:blipFill>
          <a:blip r:embed="rId2"/>
          <a:stretch>
            <a:fillRect/>
          </a:stretch>
        </p:blipFill>
        <p:spPr>
          <a:xfrm>
            <a:off x="3498501" y="4226585"/>
            <a:ext cx="5194998" cy="1799326"/>
          </a:xfrm>
          <a:prstGeom prst="rect">
            <a:avLst/>
          </a:prstGeom>
        </p:spPr>
      </p:pic>
      <p:pic>
        <p:nvPicPr>
          <p:cNvPr id="5" name="Image 4">
            <a:extLst>
              <a:ext uri="{FF2B5EF4-FFF2-40B4-BE49-F238E27FC236}">
                <a16:creationId xmlns:a16="http://schemas.microsoft.com/office/drawing/2014/main" id="{B4E8CAC9-EAB4-AD3C-3FD7-76FC7267975F}"/>
              </a:ext>
            </a:extLst>
          </p:cNvPr>
          <p:cNvPicPr>
            <a:picLocks noChangeAspect="1"/>
          </p:cNvPicPr>
          <p:nvPr/>
        </p:nvPicPr>
        <p:blipFill>
          <a:blip r:embed="rId3"/>
          <a:stretch>
            <a:fillRect/>
          </a:stretch>
        </p:blipFill>
        <p:spPr>
          <a:xfrm>
            <a:off x="3498501" y="2091787"/>
            <a:ext cx="5190381" cy="2134798"/>
          </a:xfrm>
          <a:prstGeom prst="rect">
            <a:avLst/>
          </a:prstGeom>
        </p:spPr>
      </p:pic>
    </p:spTree>
    <p:extLst>
      <p:ext uri="{BB962C8B-B14F-4D97-AF65-F5344CB8AC3E}">
        <p14:creationId xmlns:p14="http://schemas.microsoft.com/office/powerpoint/2010/main" val="14173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826CD-C371-0D31-6C75-7E8EE1B278E0}"/>
            </a:ext>
          </a:extLst>
        </p:cNvPr>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AE5EE05B-BEF3-28E1-E346-DEC0727CD022}"/>
              </a:ext>
            </a:extLst>
          </p:cNvPr>
          <p:cNvPicPr>
            <a:picLocks noGrp="1" noChangeAspect="1"/>
          </p:cNvPicPr>
          <p:nvPr>
            <p:ph sz="quarter" idx="4"/>
          </p:nvPr>
        </p:nvPicPr>
        <p:blipFill>
          <a:blip r:embed="rId2"/>
          <a:stretch>
            <a:fillRect/>
          </a:stretch>
        </p:blipFill>
        <p:spPr>
          <a:xfrm>
            <a:off x="186931" y="167609"/>
            <a:ext cx="5256342" cy="3102338"/>
          </a:xfrm>
        </p:spPr>
      </p:pic>
      <p:sp>
        <p:nvSpPr>
          <p:cNvPr id="60" name="Date Placeholder 6">
            <a:extLst>
              <a:ext uri="{FF2B5EF4-FFF2-40B4-BE49-F238E27FC236}">
                <a16:creationId xmlns:a16="http://schemas.microsoft.com/office/drawing/2014/main" id="{C5932649-2363-B85F-2394-593E6A29FE87}"/>
              </a:ext>
            </a:extLst>
          </p:cNvPr>
          <p:cNvSpPr>
            <a:spLocks noGrp="1"/>
          </p:cNvSpPr>
          <p:nvPr>
            <p:ph type="dt" sz="half" idx="10"/>
          </p:nvPr>
        </p:nvSpPr>
        <p:spPr>
          <a:xfrm>
            <a:off x="8218426" y="6446838"/>
            <a:ext cx="2584850" cy="365125"/>
          </a:xfrm>
        </p:spPr>
        <p:txBody>
          <a:bodyPr/>
          <a:lstStyle/>
          <a:p>
            <a:pPr rtl="0">
              <a:spcAft>
                <a:spcPts val="600"/>
              </a:spcAft>
            </a:pPr>
            <a:fld id="{76C9646D-2F82-4FD6-98A1-C2A4C26D0529}" type="datetime1">
              <a:rPr lang="fr-FR" smtClean="0"/>
              <a:pPr rtl="0">
                <a:spcAft>
                  <a:spcPts val="600"/>
                </a:spcAft>
              </a:pPr>
              <a:t>17/12/2024</a:t>
            </a:fld>
            <a:endParaRPr lang="en-US"/>
          </a:p>
        </p:txBody>
      </p:sp>
      <p:pic>
        <p:nvPicPr>
          <p:cNvPr id="9" name="Image 8">
            <a:extLst>
              <a:ext uri="{FF2B5EF4-FFF2-40B4-BE49-F238E27FC236}">
                <a16:creationId xmlns:a16="http://schemas.microsoft.com/office/drawing/2014/main" id="{E6007014-3F8D-C9D2-8566-A44122D075E6}"/>
              </a:ext>
            </a:extLst>
          </p:cNvPr>
          <p:cNvPicPr>
            <a:picLocks noChangeAspect="1"/>
          </p:cNvPicPr>
          <p:nvPr/>
        </p:nvPicPr>
        <p:blipFill>
          <a:blip r:embed="rId3"/>
          <a:stretch>
            <a:fillRect/>
          </a:stretch>
        </p:blipFill>
        <p:spPr>
          <a:xfrm>
            <a:off x="186931" y="3429001"/>
            <a:ext cx="5256342" cy="2365588"/>
          </a:xfrm>
          <a:prstGeom prst="rect">
            <a:avLst/>
          </a:prstGeom>
        </p:spPr>
      </p:pic>
      <p:pic>
        <p:nvPicPr>
          <p:cNvPr id="13" name="Image 12">
            <a:extLst>
              <a:ext uri="{FF2B5EF4-FFF2-40B4-BE49-F238E27FC236}">
                <a16:creationId xmlns:a16="http://schemas.microsoft.com/office/drawing/2014/main" id="{5617C5A3-5D11-7028-1F88-114C2F7B8872}"/>
              </a:ext>
            </a:extLst>
          </p:cNvPr>
          <p:cNvPicPr>
            <a:picLocks noChangeAspect="1"/>
          </p:cNvPicPr>
          <p:nvPr/>
        </p:nvPicPr>
        <p:blipFill>
          <a:blip r:embed="rId4"/>
          <a:stretch>
            <a:fillRect/>
          </a:stretch>
        </p:blipFill>
        <p:spPr>
          <a:xfrm>
            <a:off x="5595033" y="158763"/>
            <a:ext cx="6410036" cy="3102337"/>
          </a:xfrm>
          <a:prstGeom prst="rect">
            <a:avLst/>
          </a:prstGeom>
        </p:spPr>
      </p:pic>
      <p:pic>
        <p:nvPicPr>
          <p:cNvPr id="12" name="Image 11">
            <a:extLst>
              <a:ext uri="{FF2B5EF4-FFF2-40B4-BE49-F238E27FC236}">
                <a16:creationId xmlns:a16="http://schemas.microsoft.com/office/drawing/2014/main" id="{FE35E403-BE25-C162-C750-115228FAE3FD}"/>
              </a:ext>
            </a:extLst>
          </p:cNvPr>
          <p:cNvPicPr>
            <a:picLocks noChangeAspect="1"/>
          </p:cNvPicPr>
          <p:nvPr/>
        </p:nvPicPr>
        <p:blipFill>
          <a:blip r:embed="rId5"/>
          <a:stretch>
            <a:fillRect/>
          </a:stretch>
        </p:blipFill>
        <p:spPr>
          <a:xfrm>
            <a:off x="5595033" y="3269947"/>
            <a:ext cx="6410036" cy="2524642"/>
          </a:xfrm>
          <a:prstGeom prst="rect">
            <a:avLst/>
          </a:prstGeom>
        </p:spPr>
      </p:pic>
    </p:spTree>
    <p:extLst>
      <p:ext uri="{BB962C8B-B14F-4D97-AF65-F5344CB8AC3E}">
        <p14:creationId xmlns:p14="http://schemas.microsoft.com/office/powerpoint/2010/main" val="181820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3C1DE-0482-3C53-489E-0B7995A8815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03553CC-84E9-3A88-0A59-B9AF4A17125D}"/>
              </a:ext>
            </a:extLst>
          </p:cNvPr>
          <p:cNvSpPr>
            <a:spLocks noGrp="1"/>
          </p:cNvSpPr>
          <p:nvPr>
            <p:ph type="title"/>
          </p:nvPr>
        </p:nvSpPr>
        <p:spPr>
          <a:xfrm>
            <a:off x="1097280" y="286603"/>
            <a:ext cx="10058400" cy="1450757"/>
          </a:xfrm>
        </p:spPr>
        <p:txBody>
          <a:bodyPr rtlCol="0" anchor="t">
            <a:normAutofit fontScale="90000"/>
          </a:bodyPr>
          <a:lstStyle/>
          <a:p>
            <a:pPr lvl="0" algn="ctr" rtl="0"/>
            <a:r>
              <a:rPr lang="fr" sz="2000" i="1" dirty="0"/>
              <a:t>Puis j’ai voulu créer le lien entre mon formulaire, la publication de la recette et le lien avec la BDD et c’est là que ça a été vraiment compliqué, j’ai réalisé que modifier un fichier de Mongo est très compliqué, puis Thunder ne voulait plus me cr</a:t>
            </a:r>
            <a:r>
              <a:rPr lang="fr-FR" sz="2000" i="1" dirty="0"/>
              <a:t>é</a:t>
            </a:r>
            <a:r>
              <a:rPr lang="fr" sz="2000" i="1" dirty="0"/>
              <a:t>er de recette et qu’il me manquait des infos dans le formulaire pour que les recettes affichées colle avec celle créé, j’ai dû donc ajouter la partie temps(désolé pour l’intégration d’image j’ai pas sû faire mieux…) pour pouvoir réussire des créations parfaite, puis j’ai ajouté des boutons en guise de filtres.</a:t>
            </a:r>
          </a:p>
        </p:txBody>
      </p:sp>
      <p:pic>
        <p:nvPicPr>
          <p:cNvPr id="7" name="Espace réservé du contenu 6">
            <a:extLst>
              <a:ext uri="{FF2B5EF4-FFF2-40B4-BE49-F238E27FC236}">
                <a16:creationId xmlns:a16="http://schemas.microsoft.com/office/drawing/2014/main" id="{5DF3379E-7626-EC3B-D907-5ACA57A24BEC}"/>
              </a:ext>
            </a:extLst>
          </p:cNvPr>
          <p:cNvPicPr>
            <a:picLocks noGrp="1" noChangeAspect="1"/>
          </p:cNvPicPr>
          <p:nvPr>
            <p:ph sz="half" idx="2"/>
          </p:nvPr>
        </p:nvPicPr>
        <p:blipFill>
          <a:blip r:embed="rId2"/>
          <a:stretch>
            <a:fillRect/>
          </a:stretch>
        </p:blipFill>
        <p:spPr>
          <a:xfrm>
            <a:off x="1096963" y="3463383"/>
            <a:ext cx="4640262" cy="1899735"/>
          </a:xfrm>
        </p:spPr>
      </p:pic>
      <p:sp>
        <p:nvSpPr>
          <p:cNvPr id="60" name="Date Placeholder 6">
            <a:extLst>
              <a:ext uri="{FF2B5EF4-FFF2-40B4-BE49-F238E27FC236}">
                <a16:creationId xmlns:a16="http://schemas.microsoft.com/office/drawing/2014/main" id="{93016D9F-8D6A-7BD7-158A-E96E95394E5C}"/>
              </a:ext>
            </a:extLst>
          </p:cNvPr>
          <p:cNvSpPr>
            <a:spLocks noGrp="1"/>
          </p:cNvSpPr>
          <p:nvPr>
            <p:ph type="dt" sz="half" idx="10"/>
          </p:nvPr>
        </p:nvSpPr>
        <p:spPr>
          <a:xfrm>
            <a:off x="8218426" y="6446838"/>
            <a:ext cx="2584850" cy="365125"/>
          </a:xfrm>
        </p:spPr>
        <p:txBody>
          <a:bodyPr/>
          <a:lstStyle/>
          <a:p>
            <a:pPr rtl="0">
              <a:spcAft>
                <a:spcPts val="600"/>
              </a:spcAft>
            </a:pPr>
            <a:fld id="{76C9646D-2F82-4FD6-98A1-C2A4C26D0529}" type="datetime1">
              <a:rPr lang="fr-FR" smtClean="0"/>
              <a:pPr rtl="0">
                <a:spcAft>
                  <a:spcPts val="600"/>
                </a:spcAft>
              </a:pPr>
              <a:t>17/12/2024</a:t>
            </a:fld>
            <a:endParaRPr lang="en-US"/>
          </a:p>
        </p:txBody>
      </p:sp>
      <p:pic>
        <p:nvPicPr>
          <p:cNvPr id="13" name="Espace réservé du contenu 12">
            <a:extLst>
              <a:ext uri="{FF2B5EF4-FFF2-40B4-BE49-F238E27FC236}">
                <a16:creationId xmlns:a16="http://schemas.microsoft.com/office/drawing/2014/main" id="{0D54C1DF-ADF1-3118-5E7E-CD1AFCCE1FA5}"/>
              </a:ext>
            </a:extLst>
          </p:cNvPr>
          <p:cNvPicPr>
            <a:picLocks noGrp="1" noChangeAspect="1"/>
          </p:cNvPicPr>
          <p:nvPr>
            <p:ph sz="quarter" idx="4"/>
          </p:nvPr>
        </p:nvPicPr>
        <p:blipFill>
          <a:blip r:embed="rId3"/>
          <a:stretch>
            <a:fillRect/>
          </a:stretch>
        </p:blipFill>
        <p:spPr>
          <a:xfrm>
            <a:off x="6516688" y="3832486"/>
            <a:ext cx="4638675" cy="1161529"/>
          </a:xfrm>
        </p:spPr>
      </p:pic>
    </p:spTree>
    <p:extLst>
      <p:ext uri="{BB962C8B-B14F-4D97-AF65-F5344CB8AC3E}">
        <p14:creationId xmlns:p14="http://schemas.microsoft.com/office/powerpoint/2010/main" val="3074104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0029-93C7-5BBC-0D0C-3998419838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6159B7-8E4C-2D51-162A-4F3B7277BE0B}"/>
              </a:ext>
            </a:extLst>
          </p:cNvPr>
          <p:cNvSpPr>
            <a:spLocks noGrp="1"/>
          </p:cNvSpPr>
          <p:nvPr>
            <p:ph type="title"/>
          </p:nvPr>
        </p:nvSpPr>
        <p:spPr>
          <a:xfrm>
            <a:off x="1097280" y="286603"/>
            <a:ext cx="10058400" cy="1450757"/>
          </a:xfrm>
        </p:spPr>
        <p:txBody>
          <a:bodyPr rtlCol="0" anchor="t">
            <a:normAutofit/>
          </a:bodyPr>
          <a:lstStyle/>
          <a:p>
            <a:pPr lvl="0" algn="ctr" rtl="0"/>
            <a:r>
              <a:rPr lang="fr" sz="2000" i="1" dirty="0"/>
              <a:t>Après tout ça ce fût le tour de la barre de recherche qu’il me semblait logique d’avoir dans le header et ça n’a pas été simple, j’ai choisi un filtre par nom ou ingrédient, du plus proche suivi d’un ordre alphabétique qui s’arrête à 5 lignes de recherche et à partir de 2 lettres.</a:t>
            </a:r>
          </a:p>
        </p:txBody>
      </p:sp>
      <p:pic>
        <p:nvPicPr>
          <p:cNvPr id="13" name="Espace réservé du contenu 12">
            <a:extLst>
              <a:ext uri="{FF2B5EF4-FFF2-40B4-BE49-F238E27FC236}">
                <a16:creationId xmlns:a16="http://schemas.microsoft.com/office/drawing/2014/main" id="{E34F1C4E-4D2C-0285-6394-2C6F0AB370E2}"/>
              </a:ext>
            </a:extLst>
          </p:cNvPr>
          <p:cNvPicPr>
            <a:picLocks noGrp="1" noChangeAspect="1"/>
          </p:cNvPicPr>
          <p:nvPr>
            <p:ph sz="quarter" idx="4"/>
          </p:nvPr>
        </p:nvPicPr>
        <p:blipFill>
          <a:blip r:embed="rId2"/>
          <a:stretch>
            <a:fillRect/>
          </a:stretch>
        </p:blipFill>
        <p:spPr>
          <a:xfrm>
            <a:off x="847795" y="3335775"/>
            <a:ext cx="4638675" cy="1262089"/>
          </a:xfrm>
        </p:spPr>
      </p:pic>
      <p:sp>
        <p:nvSpPr>
          <p:cNvPr id="60" name="Date Placeholder 6">
            <a:extLst>
              <a:ext uri="{FF2B5EF4-FFF2-40B4-BE49-F238E27FC236}">
                <a16:creationId xmlns:a16="http://schemas.microsoft.com/office/drawing/2014/main" id="{C4345057-1D95-1602-D23A-32BE7090A5CD}"/>
              </a:ext>
            </a:extLst>
          </p:cNvPr>
          <p:cNvSpPr>
            <a:spLocks noGrp="1"/>
          </p:cNvSpPr>
          <p:nvPr>
            <p:ph type="dt" sz="half" idx="10"/>
          </p:nvPr>
        </p:nvSpPr>
        <p:spPr>
          <a:xfrm>
            <a:off x="8218426" y="6446838"/>
            <a:ext cx="2584850" cy="365125"/>
          </a:xfrm>
        </p:spPr>
        <p:txBody>
          <a:bodyPr/>
          <a:lstStyle/>
          <a:p>
            <a:pPr rtl="0">
              <a:spcAft>
                <a:spcPts val="600"/>
              </a:spcAft>
            </a:pPr>
            <a:fld id="{76C9646D-2F82-4FD6-98A1-C2A4C26D0529}" type="datetime1">
              <a:rPr lang="fr-FR" smtClean="0"/>
              <a:pPr rtl="0">
                <a:spcAft>
                  <a:spcPts val="600"/>
                </a:spcAft>
              </a:pPr>
              <a:t>17/12/2024</a:t>
            </a:fld>
            <a:endParaRPr lang="en-US"/>
          </a:p>
        </p:txBody>
      </p:sp>
      <p:pic>
        <p:nvPicPr>
          <p:cNvPr id="11" name="Espace réservé du contenu 10">
            <a:extLst>
              <a:ext uri="{FF2B5EF4-FFF2-40B4-BE49-F238E27FC236}">
                <a16:creationId xmlns:a16="http://schemas.microsoft.com/office/drawing/2014/main" id="{41B2C5B8-6D97-82C0-D065-90A5328BC483}"/>
              </a:ext>
            </a:extLst>
          </p:cNvPr>
          <p:cNvPicPr>
            <a:picLocks noGrp="1" noChangeAspect="1"/>
          </p:cNvPicPr>
          <p:nvPr>
            <p:ph sz="half" idx="2"/>
          </p:nvPr>
        </p:nvPicPr>
        <p:blipFill>
          <a:blip r:embed="rId3"/>
          <a:stretch>
            <a:fillRect/>
          </a:stretch>
        </p:blipFill>
        <p:spPr>
          <a:xfrm>
            <a:off x="6241719" y="2981204"/>
            <a:ext cx="4640262" cy="2221789"/>
          </a:xfrm>
        </p:spPr>
      </p:pic>
    </p:spTree>
    <p:extLst>
      <p:ext uri="{BB962C8B-B14F-4D97-AF65-F5344CB8AC3E}">
        <p14:creationId xmlns:p14="http://schemas.microsoft.com/office/powerpoint/2010/main" val="421869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7386D-19A1-9AD0-AD3A-C6927FC5C63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01454E-72C5-4BB1-632C-04527E07DB1E}"/>
              </a:ext>
            </a:extLst>
          </p:cNvPr>
          <p:cNvSpPr>
            <a:spLocks noGrp="1"/>
          </p:cNvSpPr>
          <p:nvPr>
            <p:ph type="title"/>
          </p:nvPr>
        </p:nvSpPr>
        <p:spPr>
          <a:xfrm>
            <a:off x="643465" y="441036"/>
            <a:ext cx="3517567" cy="5975927"/>
          </a:xfrm>
        </p:spPr>
        <p:txBody>
          <a:bodyPr rtlCol="0" anchor="t">
            <a:noAutofit/>
          </a:bodyPr>
          <a:lstStyle/>
          <a:p>
            <a:pPr lvl="0" rtl="0"/>
            <a:r>
              <a:rPr lang="fr" sz="1800" i="1" dirty="0"/>
              <a:t>Voici une de pages de recette, j’ai choisi un style minimaliste et sobre  mais avec tout ce qui était nécessaire.</a:t>
            </a:r>
            <a:br>
              <a:rPr lang="fr" sz="1800" i="1" dirty="0"/>
            </a:br>
            <a:r>
              <a:rPr lang="fr" sz="1800" i="1" dirty="0"/>
              <a:t>Donc il y est affiché le titre, une petite description donnant le nombre de portion, le temps de préparation, les ingrédients, la préparation et un icone de c</a:t>
            </a:r>
            <a:r>
              <a:rPr lang="fr-FR" sz="1800" i="1" dirty="0"/>
              <a:t>œ</a:t>
            </a:r>
            <a:r>
              <a:rPr lang="fr" sz="1800" i="1" dirty="0"/>
              <a:t>ur pour ajouter la recette au favoris, je trouvais plus logique d’en décider ainsi quand on a vu ou fait la recette.</a:t>
            </a:r>
            <a:br>
              <a:rPr lang="fr" sz="1800" i="1" dirty="0"/>
            </a:br>
            <a:r>
              <a:rPr lang="fr" sz="1800" i="1" dirty="0"/>
              <a:t>Les ingrédients ainsi que la préparation on été encodé pour que chaque saut de ligne représente un nouvel ingrédient ou une nouvelle étape, pour les ingrédients c’est une liste numéroté.</a:t>
            </a:r>
            <a:br>
              <a:rPr lang="fr" sz="1800" i="1" dirty="0"/>
            </a:br>
            <a:r>
              <a:rPr lang="fr" sz="1800" i="1" dirty="0"/>
              <a:t>Dans le header le nom du site fait office de lien vers la page d’acceuil et le bouton mène au favoris.</a:t>
            </a:r>
          </a:p>
        </p:txBody>
      </p:sp>
      <p:sp>
        <p:nvSpPr>
          <p:cNvPr id="60" name="Date Placeholder 6">
            <a:extLst>
              <a:ext uri="{FF2B5EF4-FFF2-40B4-BE49-F238E27FC236}">
                <a16:creationId xmlns:a16="http://schemas.microsoft.com/office/drawing/2014/main" id="{B9748323-5740-9673-DCC2-367A1CC71D3A}"/>
              </a:ext>
            </a:extLst>
          </p:cNvPr>
          <p:cNvSpPr>
            <a:spLocks noGrp="1"/>
          </p:cNvSpPr>
          <p:nvPr>
            <p:ph type="dt" sz="half" idx="10"/>
          </p:nvPr>
        </p:nvSpPr>
        <p:spPr>
          <a:xfrm>
            <a:off x="643464" y="6446520"/>
            <a:ext cx="3517568" cy="365125"/>
          </a:xfrm>
        </p:spPr>
        <p:txBody>
          <a:bodyPr anchor="ctr">
            <a:normAutofit/>
          </a:bodyPr>
          <a:lstStyle/>
          <a:p>
            <a:pPr rtl="0">
              <a:spcAft>
                <a:spcPts val="600"/>
              </a:spcAft>
            </a:pPr>
            <a:fld id="{76C9646D-2F82-4FD6-98A1-C2A4C26D0529}" type="datetime1">
              <a:rPr lang="fr-FR" smtClean="0"/>
              <a:pPr rtl="0">
                <a:spcAft>
                  <a:spcPts val="600"/>
                </a:spcAft>
              </a:pPr>
              <a:t>17/12/2024</a:t>
            </a:fld>
            <a:endParaRPr lang="en-US" dirty="0"/>
          </a:p>
        </p:txBody>
      </p:sp>
      <p:pic>
        <p:nvPicPr>
          <p:cNvPr id="7" name="Espace réservé du contenu 6">
            <a:extLst>
              <a:ext uri="{FF2B5EF4-FFF2-40B4-BE49-F238E27FC236}">
                <a16:creationId xmlns:a16="http://schemas.microsoft.com/office/drawing/2014/main" id="{10C5540E-7ADB-8520-065B-89A97A3FBD00}"/>
              </a:ext>
            </a:extLst>
          </p:cNvPr>
          <p:cNvPicPr>
            <a:picLocks noChangeAspect="1"/>
          </p:cNvPicPr>
          <p:nvPr/>
        </p:nvPicPr>
        <p:blipFill>
          <a:blip r:embed="rId2"/>
          <a:stretch>
            <a:fillRect/>
          </a:stretch>
        </p:blipFill>
        <p:spPr>
          <a:xfrm>
            <a:off x="6742543" y="1068151"/>
            <a:ext cx="3464023" cy="1972391"/>
          </a:xfrm>
          <a:prstGeom prst="rect">
            <a:avLst/>
          </a:prstGeom>
        </p:spPr>
      </p:pic>
      <p:pic>
        <p:nvPicPr>
          <p:cNvPr id="9" name="Image 8">
            <a:extLst>
              <a:ext uri="{FF2B5EF4-FFF2-40B4-BE49-F238E27FC236}">
                <a16:creationId xmlns:a16="http://schemas.microsoft.com/office/drawing/2014/main" id="{FE0B94CF-9EA9-DAFC-4EB2-B3399D02F764}"/>
              </a:ext>
            </a:extLst>
          </p:cNvPr>
          <p:cNvPicPr>
            <a:picLocks noChangeAspect="1"/>
          </p:cNvPicPr>
          <p:nvPr/>
        </p:nvPicPr>
        <p:blipFill>
          <a:blip r:embed="rId3"/>
          <a:stretch>
            <a:fillRect/>
          </a:stretch>
        </p:blipFill>
        <p:spPr>
          <a:xfrm>
            <a:off x="6742543" y="3043050"/>
            <a:ext cx="3464023" cy="1971099"/>
          </a:xfrm>
          <a:prstGeom prst="rect">
            <a:avLst/>
          </a:prstGeom>
        </p:spPr>
      </p:pic>
      <p:pic>
        <p:nvPicPr>
          <p:cNvPr id="5" name="Image 4">
            <a:extLst>
              <a:ext uri="{FF2B5EF4-FFF2-40B4-BE49-F238E27FC236}">
                <a16:creationId xmlns:a16="http://schemas.microsoft.com/office/drawing/2014/main" id="{C99B76FA-9BF8-0FD7-D435-6DA1E6B4F83F}"/>
              </a:ext>
            </a:extLst>
          </p:cNvPr>
          <p:cNvPicPr>
            <a:picLocks noChangeAspect="1"/>
          </p:cNvPicPr>
          <p:nvPr/>
        </p:nvPicPr>
        <p:blipFill>
          <a:blip r:embed="rId4"/>
          <a:stretch>
            <a:fillRect/>
          </a:stretch>
        </p:blipFill>
        <p:spPr>
          <a:xfrm>
            <a:off x="6742543" y="5016657"/>
            <a:ext cx="3464023" cy="1637970"/>
          </a:xfrm>
          <a:prstGeom prst="rect">
            <a:avLst/>
          </a:prstGeom>
        </p:spPr>
      </p:pic>
      <p:pic>
        <p:nvPicPr>
          <p:cNvPr id="8" name="Image 7">
            <a:extLst>
              <a:ext uri="{FF2B5EF4-FFF2-40B4-BE49-F238E27FC236}">
                <a16:creationId xmlns:a16="http://schemas.microsoft.com/office/drawing/2014/main" id="{AC8FC36C-60E8-05BE-6999-A73A2A31ABEC}"/>
              </a:ext>
            </a:extLst>
          </p:cNvPr>
          <p:cNvPicPr>
            <a:picLocks noChangeAspect="1"/>
          </p:cNvPicPr>
          <p:nvPr/>
        </p:nvPicPr>
        <p:blipFill>
          <a:blip r:embed="rId5"/>
          <a:stretch>
            <a:fillRect/>
          </a:stretch>
        </p:blipFill>
        <p:spPr>
          <a:xfrm>
            <a:off x="6742542" y="138545"/>
            <a:ext cx="3464023" cy="924106"/>
          </a:xfrm>
          <a:prstGeom prst="rect">
            <a:avLst/>
          </a:prstGeom>
        </p:spPr>
      </p:pic>
      <p:pic>
        <p:nvPicPr>
          <p:cNvPr id="13" name="Image 12">
            <a:extLst>
              <a:ext uri="{FF2B5EF4-FFF2-40B4-BE49-F238E27FC236}">
                <a16:creationId xmlns:a16="http://schemas.microsoft.com/office/drawing/2014/main" id="{DD14FC51-D633-CCC7-53B5-662A7C95BCDB}"/>
              </a:ext>
            </a:extLst>
          </p:cNvPr>
          <p:cNvPicPr>
            <a:picLocks noChangeAspect="1"/>
          </p:cNvPicPr>
          <p:nvPr/>
        </p:nvPicPr>
        <p:blipFill>
          <a:blip r:embed="rId6"/>
          <a:stretch>
            <a:fillRect/>
          </a:stretch>
        </p:blipFill>
        <p:spPr>
          <a:xfrm>
            <a:off x="5060137" y="2687782"/>
            <a:ext cx="1337922" cy="890486"/>
          </a:xfrm>
          <a:prstGeom prst="rect">
            <a:avLst/>
          </a:prstGeom>
        </p:spPr>
      </p:pic>
    </p:spTree>
    <p:extLst>
      <p:ext uri="{BB962C8B-B14F-4D97-AF65-F5344CB8AC3E}">
        <p14:creationId xmlns:p14="http://schemas.microsoft.com/office/powerpoint/2010/main" val="129312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8489D-570F-59E1-43A2-6101CEDD731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97EBEA-B06D-7A03-501E-6A9CEFCB7850}"/>
              </a:ext>
            </a:extLst>
          </p:cNvPr>
          <p:cNvSpPr>
            <a:spLocks noGrp="1"/>
          </p:cNvSpPr>
          <p:nvPr>
            <p:ph type="title"/>
          </p:nvPr>
        </p:nvSpPr>
        <p:spPr>
          <a:xfrm>
            <a:off x="1177667" y="317771"/>
            <a:ext cx="10058400" cy="1450757"/>
          </a:xfrm>
        </p:spPr>
        <p:txBody>
          <a:bodyPr rtlCol="0" anchor="t">
            <a:normAutofit fontScale="90000"/>
          </a:bodyPr>
          <a:lstStyle/>
          <a:p>
            <a:pPr lvl="0" algn="ctr" rtl="0"/>
            <a:r>
              <a:rPr lang="fr" sz="2000" i="1" dirty="0"/>
              <a:t>Et voici ma dernière page celle des favoris ou j’ai repris le même affichage que la page d’acceuil mais où cette fois il y a le c</a:t>
            </a:r>
            <a:r>
              <a:rPr lang="fr-FR" sz="2000" i="1" dirty="0"/>
              <a:t>œ</a:t>
            </a:r>
            <a:r>
              <a:rPr lang="fr" sz="2000" i="1" dirty="0"/>
              <a:t>ur qui est rouge car favoris mais qui du coup permet d’enlever des favoris.</a:t>
            </a:r>
            <a:br>
              <a:rPr lang="fr" sz="2000" i="1" dirty="0"/>
            </a:br>
            <a:r>
              <a:rPr lang="fr" sz="2000" i="1" dirty="0"/>
              <a:t>Je voulais encore ajouter des templates pour avoir un header selon la page où l’on serait avec le bouton qui change, comme je voulais intégrer plus de recette pour cr</a:t>
            </a:r>
            <a:r>
              <a:rPr lang="fr-FR" sz="2000" i="1" dirty="0"/>
              <a:t>é</a:t>
            </a:r>
            <a:r>
              <a:rPr lang="fr" sz="2000" i="1" dirty="0"/>
              <a:t>er un menu déroulant ainsi que revoir les reducers et les utiliser mais j’ai manqué de temps</a:t>
            </a:r>
          </a:p>
        </p:txBody>
      </p:sp>
      <p:sp>
        <p:nvSpPr>
          <p:cNvPr id="60" name="Date Placeholder 6">
            <a:extLst>
              <a:ext uri="{FF2B5EF4-FFF2-40B4-BE49-F238E27FC236}">
                <a16:creationId xmlns:a16="http://schemas.microsoft.com/office/drawing/2014/main" id="{45CBB940-95CF-9B3D-EACD-69D179A7823B}"/>
              </a:ext>
            </a:extLst>
          </p:cNvPr>
          <p:cNvSpPr>
            <a:spLocks noGrp="1"/>
          </p:cNvSpPr>
          <p:nvPr>
            <p:ph type="dt" sz="half" idx="10"/>
          </p:nvPr>
        </p:nvSpPr>
        <p:spPr>
          <a:xfrm>
            <a:off x="8218426" y="6446838"/>
            <a:ext cx="2584850" cy="365125"/>
          </a:xfrm>
        </p:spPr>
        <p:txBody>
          <a:bodyPr/>
          <a:lstStyle/>
          <a:p>
            <a:pPr rtl="0">
              <a:spcAft>
                <a:spcPts val="600"/>
              </a:spcAft>
            </a:pPr>
            <a:fld id="{76C9646D-2F82-4FD6-98A1-C2A4C26D0529}" type="datetime1">
              <a:rPr lang="fr-FR" smtClean="0"/>
              <a:pPr rtl="0">
                <a:spcAft>
                  <a:spcPts val="600"/>
                </a:spcAft>
              </a:pPr>
              <a:t>17/12/2024</a:t>
            </a:fld>
            <a:endParaRPr lang="en-US"/>
          </a:p>
        </p:txBody>
      </p:sp>
      <p:pic>
        <p:nvPicPr>
          <p:cNvPr id="13" name="Espace réservé du contenu 12">
            <a:extLst>
              <a:ext uri="{FF2B5EF4-FFF2-40B4-BE49-F238E27FC236}">
                <a16:creationId xmlns:a16="http://schemas.microsoft.com/office/drawing/2014/main" id="{ADBAA3AF-573F-0A6E-E45B-D2641AA0E859}"/>
              </a:ext>
            </a:extLst>
          </p:cNvPr>
          <p:cNvPicPr>
            <a:picLocks noGrp="1" noChangeAspect="1"/>
          </p:cNvPicPr>
          <p:nvPr>
            <p:ph sz="half" idx="2"/>
          </p:nvPr>
        </p:nvPicPr>
        <p:blipFill>
          <a:blip r:embed="rId2"/>
          <a:stretch>
            <a:fillRect/>
          </a:stretch>
        </p:blipFill>
        <p:spPr>
          <a:xfrm>
            <a:off x="3185494" y="2503724"/>
            <a:ext cx="6042746" cy="3207917"/>
          </a:xfrm>
        </p:spPr>
      </p:pic>
    </p:spTree>
    <p:extLst>
      <p:ext uri="{BB962C8B-B14F-4D97-AF65-F5344CB8AC3E}">
        <p14:creationId xmlns:p14="http://schemas.microsoft.com/office/powerpoint/2010/main" val="2375929746"/>
      </p:ext>
    </p:extLst>
  </p:cSld>
  <p:clrMapOvr>
    <a:masterClrMapping/>
  </p:clrMapOvr>
</p:sld>
</file>

<file path=ppt/theme/theme1.xml><?xml version="1.0" encoding="utf-8"?>
<a:theme xmlns:a="http://schemas.openxmlformats.org/drawingml/2006/main" name="Personnalisé">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70_TF56160789" id="{80AA9D2D-EE59-4148-A11E-A51EEE828B28}" vid="{AEAFD717-D3C8-4034-8F7E-D5220B0CCEB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{607C3CF1-DBE4-45F2-A6A5-6030D93FAF3B}tf56160789_win32</Template>
  <TotalTime>348</TotalTime>
  <Words>571</Words>
  <Application>Microsoft Office PowerPoint</Application>
  <PresentationFormat>Grand écran</PresentationFormat>
  <Paragraphs>15</Paragraphs>
  <Slides>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Bookman Old Style</vt:lpstr>
      <vt:lpstr>Calibri</vt:lpstr>
      <vt:lpstr>Franklin Gothic Book</vt:lpstr>
      <vt:lpstr>Personnalisé</vt:lpstr>
      <vt:lpstr>ECF 1 Project</vt:lpstr>
      <vt:lpstr>Pour la création de ce site, je me suis servi de React, MongoDB, Express ainsi que Node.js, j’ai tout d’abord créé la strucuture, et j’ai fait le choix de faire des components header et footer que j’ai donc créé en premier. Pour la page Home, j’ai commencé par la structure du formulaire, pour aussi réfléchir au format de la BDD. Je pensais avoir pris assez de temps à réfléchir au besoin pour le site mais c’est en passant les étapes que je découvrais mes inattentions, j’ai aussi réalisé un figma pour un visuel.</vt:lpstr>
      <vt:lpstr>Et donc après via Thunder Client j’ai créé mes premières recettes pour travailler la strucuture d’affichage et ainsi visualiser mes premiers résultats. Tout fonctionnait a merveille jusqu’à que je doivent créer des recettes via le formulaire, à ce moment j’ai du recréer mon dossier image et restructurer mes algorithmes pour tout lier au backend.</vt:lpstr>
      <vt:lpstr>Présentation PowerPoint</vt:lpstr>
      <vt:lpstr>Puis j’ai voulu créer le lien entre mon formulaire, la publication de la recette et le lien avec la BDD et c’est là que ça a été vraiment compliqué, j’ai réalisé que modifier un fichier de Mongo est très compliqué, puis Thunder ne voulait plus me créer de recette et qu’il me manquait des infos dans le formulaire pour que les recettes affichées colle avec celle créé, j’ai dû donc ajouter la partie temps(désolé pour l’intégration d’image j’ai pas sû faire mieux…) pour pouvoir réussire des créations parfaite, puis j’ai ajouté des boutons en guise de filtres.</vt:lpstr>
      <vt:lpstr>Après tout ça ce fût le tour de la barre de recherche qu’il me semblait logique d’avoir dans le header et ça n’a pas été simple, j’ai choisi un filtre par nom ou ingrédient, du plus proche suivi d’un ordre alphabétique qui s’arrête à 5 lignes de recherche et à partir de 2 lettres.</vt:lpstr>
      <vt:lpstr>Voici une de pages de recette, j’ai choisi un style minimaliste et sobre  mais avec tout ce qui était nécessaire. Donc il y est affiché le titre, une petite description donnant le nombre de portion, le temps de préparation, les ingrédients, la préparation et un icone de cœur pour ajouter la recette au favoris, je trouvais plus logique d’en décider ainsi quand on a vu ou fait la recette. Les ingrédients ainsi que la préparation on été encodé pour que chaque saut de ligne représente un nouvel ingrédient ou une nouvelle étape, pour les ingrédients c’est une liste numéroté. Dans le header le nom du site fait office de lien vers la page d’acceuil et le bouton mène au favoris.</vt:lpstr>
      <vt:lpstr>Et voici ma dernière page celle des favoris ou j’ai repris le même affichage que la page d’acceuil mais où cette fois il y a le cœur qui est rouge car favoris mais qui du coup permet d’enlever des favoris. Je voulais encore ajouter des templates pour avoir un header selon la page où l’on serait avec le bouton qui change, comme je voulais intégrer plus de recette pour créer un menu déroulant ainsi que revoir les reducers et les utiliser mais j’ai manqué de temps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Tarek Lamarti</dc:creator>
  <cp:lastModifiedBy>Tarek Lamarti</cp:lastModifiedBy>
  <cp:revision>2</cp:revision>
  <dcterms:created xsi:type="dcterms:W3CDTF">2024-12-17T15:31:18Z</dcterms:created>
  <dcterms:modified xsi:type="dcterms:W3CDTF">2024-12-17T21:19:47Z</dcterms:modified>
</cp:coreProperties>
</file>